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8" r:id="rId10"/>
    <p:sldId id="264" r:id="rId11"/>
    <p:sldId id="265" r:id="rId12"/>
    <p:sldId id="266" r:id="rId13"/>
    <p:sldId id="267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5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09.04.2018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34836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3" y="2248347"/>
            <a:ext cx="8352928" cy="3877815"/>
          </a:xfrm>
        </p:spPr>
        <p:txBody>
          <a:bodyPr/>
          <a:lstStyle/>
          <a:p>
            <a:pPr algn="just"/>
            <a:r>
              <a:rPr lang="ru-RU" sz="4000" dirty="0" smtClean="0"/>
              <a:t>Когда употребляется отделяющая запятая?</a:t>
            </a:r>
          </a:p>
          <a:p>
            <a:pPr algn="just"/>
            <a:endParaRPr lang="ru-RU" sz="4000" dirty="0" smtClean="0"/>
          </a:p>
          <a:p>
            <a:pPr algn="just"/>
            <a:r>
              <a:rPr lang="ru-RU" sz="4000" dirty="0"/>
              <a:t>Когда </a:t>
            </a:r>
            <a:r>
              <a:rPr lang="ru-RU" sz="4000" dirty="0" smtClean="0"/>
              <a:t>употребляется выделяющая запятая?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ОБОБЩЕНИЕ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19420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67545" y="2248347"/>
            <a:ext cx="8136904" cy="38778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4000" dirty="0" smtClean="0"/>
              <a:t>Продолжите предложение: </a:t>
            </a:r>
          </a:p>
          <a:p>
            <a:pPr algn="just"/>
            <a:r>
              <a:rPr lang="ru-RU" sz="4000" dirty="0" smtClean="0"/>
              <a:t>Запятая – мой любимый знак препинания, потому что…</a:t>
            </a:r>
          </a:p>
          <a:p>
            <a:pPr algn="just"/>
            <a:r>
              <a:rPr lang="ru-RU" sz="4000" dirty="0" smtClean="0"/>
              <a:t>Я не люблю запятую, так как…</a:t>
            </a:r>
          </a:p>
          <a:p>
            <a:pPr algn="just"/>
            <a:r>
              <a:rPr lang="ru-RU" sz="4000" dirty="0" smtClean="0"/>
              <a:t>Сегодня я понял, что запятая…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РЕФЛЕКСИЯ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95400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Упражнение 240 (1 - 3);</a:t>
            </a:r>
          </a:p>
          <a:p>
            <a:r>
              <a:rPr lang="ru-RU" sz="4000" dirty="0" smtClean="0"/>
              <a:t>Повторить орфограмму «Правописание НЕ с разными частями речи»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ДОМАШНЕЕ ЗАДАНИЕ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7970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  <p:extLst>
      <p:ext uri="{BB962C8B-B14F-4D97-AF65-F5344CB8AC3E}">
        <p14:creationId xmlns:p14="http://schemas.microsoft.com/office/powerpoint/2010/main" val="884717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800" dirty="0"/>
              <a:t>Я прочел рассказ и онемел. Это была прозрачная, литая проза. Все стало выпуклым, ясным. От прежней </a:t>
            </a:r>
            <a:r>
              <a:rPr lang="ru-RU" sz="2800" dirty="0" err="1"/>
              <a:t>скомканности</a:t>
            </a:r>
            <a:r>
              <a:rPr lang="ru-RU" sz="2800" dirty="0"/>
              <a:t> и словесного разброда не осталось и тени. При этом действительно не было выброшено или прибавлено ни одного слова.</a:t>
            </a:r>
          </a:p>
          <a:p>
            <a:pPr marL="0" indent="0" algn="just">
              <a:buNone/>
            </a:pPr>
            <a:r>
              <a:rPr lang="ru-RU" sz="2800" dirty="0" smtClean="0"/>
              <a:t>- Это </a:t>
            </a:r>
            <a:r>
              <a:rPr lang="ru-RU" sz="2800" dirty="0"/>
              <a:t>чудо! - сказал я. - Как вы это сделали?</a:t>
            </a:r>
          </a:p>
          <a:p>
            <a:pPr marL="0" indent="0" algn="just">
              <a:buNone/>
            </a:pPr>
            <a:r>
              <a:rPr lang="ru-RU" sz="2800" dirty="0" smtClean="0"/>
              <a:t>- Да </a:t>
            </a:r>
            <a:r>
              <a:rPr lang="ru-RU" sz="2800" dirty="0"/>
              <a:t>просто расставил правильно все знаки </a:t>
            </a:r>
            <a:r>
              <a:rPr lang="ru-RU" sz="2800" dirty="0" smtClean="0"/>
              <a:t>препинания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400" dirty="0"/>
              <a:t>К. Паустовский «Золотая роза»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96273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188640"/>
            <a:ext cx="7543800" cy="914400"/>
          </a:xfrm>
        </p:spPr>
        <p:txBody>
          <a:bodyPr/>
          <a:lstStyle/>
          <a:p>
            <a:r>
              <a:rPr lang="ru-RU" dirty="0" smtClean="0"/>
              <a:t>ЭПИГРАФ</a:t>
            </a:r>
            <a:endParaRPr lang="ru-RU" dirty="0"/>
          </a:p>
        </p:txBody>
      </p:sp>
      <p:sp>
        <p:nvSpPr>
          <p:cNvPr id="4" name="Объект 2"/>
          <p:cNvSpPr>
            <a:spLocks noGrp="1"/>
          </p:cNvSpPr>
          <p:nvPr>
            <p:ph sz="quarter" idx="4294967295"/>
          </p:nvPr>
        </p:nvSpPr>
        <p:spPr>
          <a:xfrm>
            <a:off x="685800" y="2240280"/>
            <a:ext cx="3803904" cy="3877056"/>
          </a:xfrm>
          <a:prstGeom prst="rect">
            <a:avLst/>
          </a:prstGeom>
        </p:spPr>
        <p:txBody>
          <a:bodyPr/>
          <a:lstStyle/>
          <a:p>
            <a:pPr algn="ctr"/>
            <a:r>
              <a:rPr lang="ru-RU" dirty="0" smtClean="0">
                <a:solidFill>
                  <a:srgbClr val="4F4F4F"/>
                </a:solidFill>
                <a:latin typeface="Open Sans"/>
                <a:cs typeface="MV Boli" panose="02000500030200090000" pitchFamily="2" charset="0"/>
              </a:rPr>
              <a:t>Нехватка </a:t>
            </a:r>
            <a:r>
              <a:rPr lang="ru-RU" dirty="0">
                <a:solidFill>
                  <a:srgbClr val="4F4F4F"/>
                </a:solidFill>
                <a:latin typeface="Open Sans"/>
                <a:cs typeface="MV Boli" panose="02000500030200090000" pitchFamily="2" charset="0"/>
              </a:rPr>
              <a:t>одной запятой часто превращает аксиому в парадокс или сарказм в проповедь</a:t>
            </a:r>
            <a:r>
              <a:rPr lang="ru-RU" dirty="0" smtClean="0">
                <a:solidFill>
                  <a:srgbClr val="4F4F4F"/>
                </a:solidFill>
                <a:latin typeface="Open Sans"/>
                <a:cs typeface="MV Boli" panose="02000500030200090000" pitchFamily="2" charset="0"/>
              </a:rPr>
              <a:t>.</a:t>
            </a:r>
          </a:p>
          <a:p>
            <a:endParaRPr lang="ru-RU" b="0" i="0" dirty="0">
              <a:solidFill>
                <a:srgbClr val="4F4F4F"/>
              </a:solidFill>
              <a:effectLst/>
              <a:latin typeface="Open Sans"/>
            </a:endParaRPr>
          </a:p>
          <a:p>
            <a:r>
              <a:rPr lang="ru-RU" i="1" dirty="0" smtClean="0">
                <a:solidFill>
                  <a:srgbClr val="4F4F4F"/>
                </a:solidFill>
                <a:latin typeface="Open Sans"/>
              </a:rPr>
              <a:t>Эдгар Аллан По, писатель</a:t>
            </a:r>
            <a:endParaRPr lang="ru-RU" b="0" i="1" dirty="0">
              <a:solidFill>
                <a:srgbClr val="4F4F4F"/>
              </a:solidFill>
              <a:effectLst/>
              <a:latin typeface="Open Sans"/>
            </a:endParaRPr>
          </a:p>
        </p:txBody>
      </p:sp>
      <p:pic>
        <p:nvPicPr>
          <p:cNvPr id="5" name="Picture 2" descr="C:\Users\Xplod\Desktop\презентация\Edgar_Allan_Poe_2_-_edit1.jpg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26126" y="2348880"/>
            <a:ext cx="3134306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1198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4800" dirty="0"/>
              <a:t>Основные правила употребления запятой в русском языке</a:t>
            </a:r>
          </a:p>
          <a:p>
            <a:pPr algn="ctr"/>
            <a:endParaRPr lang="ru-RU" sz="4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ТЕМА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8018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just"/>
            <a:r>
              <a:rPr lang="ru-RU" sz="3000" dirty="0"/>
              <a:t>расширить и углубить знания</a:t>
            </a:r>
            <a:r>
              <a:rPr lang="ru-RU" sz="3000" b="1" dirty="0"/>
              <a:t> </a:t>
            </a:r>
            <a:r>
              <a:rPr lang="ru-RU" sz="3000" dirty="0"/>
              <a:t>учащихся о запятой, о её функциях  и правилах употребления в синтаксических конструкциях;</a:t>
            </a:r>
          </a:p>
          <a:p>
            <a:pPr algn="just"/>
            <a:r>
              <a:rPr lang="ru-RU" sz="3000" dirty="0"/>
              <a:t>совершенствовать пунктуационные и учебно – языковые умения и навыки учащихся;</a:t>
            </a:r>
          </a:p>
          <a:p>
            <a:pPr algn="just"/>
            <a:r>
              <a:rPr lang="ru-RU" sz="3000" dirty="0"/>
              <a:t>способствовать обогащению словарного запаса.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86402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204864"/>
            <a:ext cx="7745505" cy="4464496"/>
          </a:xfrm>
        </p:spPr>
        <p:txBody>
          <a:bodyPr>
            <a:normAutofit fontScale="92500"/>
          </a:bodyPr>
          <a:lstStyle/>
          <a:p>
            <a:pPr marL="0" indent="0" algn="just">
              <a:buNone/>
            </a:pPr>
            <a:r>
              <a:rPr lang="ru-RU" sz="4800" dirty="0"/>
              <a:t>Тюремщики короля получили от Изабеллы предписание, в котором отсутствовали знаки препинания: </a:t>
            </a:r>
            <a:r>
              <a:rPr lang="ru-RU" sz="4800" b="1" dirty="0"/>
              <a:t>«Эдуарда убить не смейте бояться полезно»</a:t>
            </a:r>
            <a:r>
              <a:rPr lang="ru-RU" sz="4800" dirty="0"/>
              <a:t>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0"/>
            <a:ext cx="7756263" cy="1634708"/>
          </a:xfrm>
        </p:spPr>
        <p:txBody>
          <a:bodyPr/>
          <a:lstStyle/>
          <a:p>
            <a:r>
              <a:rPr lang="ru-RU" sz="3200" dirty="0"/>
              <a:t>Попробуйте расставить знаки препинания в записке. Как вы думаете, как их расставили тюремщики?</a:t>
            </a:r>
          </a:p>
        </p:txBody>
      </p:sp>
    </p:spTree>
    <p:extLst>
      <p:ext uri="{BB962C8B-B14F-4D97-AF65-F5344CB8AC3E}">
        <p14:creationId xmlns:p14="http://schemas.microsoft.com/office/powerpoint/2010/main" val="2073953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2276872"/>
            <a:ext cx="7905201" cy="3877815"/>
          </a:xfrm>
        </p:spPr>
        <p:txBody>
          <a:bodyPr/>
          <a:lstStyle/>
          <a:p>
            <a:pPr marL="0" indent="0" algn="just">
              <a:buNone/>
            </a:pPr>
            <a:r>
              <a:rPr lang="ru-RU" sz="4000" dirty="0" smtClean="0"/>
              <a:t>Эдуарда убить</a:t>
            </a:r>
            <a:r>
              <a:rPr lang="ru-RU" sz="4000" b="1" dirty="0" smtClean="0">
                <a:solidFill>
                  <a:srgbClr val="FF0000"/>
                </a:solidFill>
              </a:rPr>
              <a:t>,</a:t>
            </a:r>
            <a:r>
              <a:rPr lang="ru-RU" sz="4000" dirty="0" smtClean="0"/>
              <a:t> </a:t>
            </a:r>
            <a:r>
              <a:rPr lang="ru-RU" sz="4000" dirty="0"/>
              <a:t>не смейте </a:t>
            </a:r>
            <a:r>
              <a:rPr lang="ru-RU" sz="4000"/>
              <a:t>бояться – </a:t>
            </a:r>
            <a:r>
              <a:rPr lang="ru-RU" sz="4000" dirty="0" smtClean="0"/>
              <a:t>полезно</a:t>
            </a:r>
            <a:r>
              <a:rPr lang="ru-RU" sz="4000" dirty="0" smtClean="0"/>
              <a:t>.</a:t>
            </a:r>
          </a:p>
          <a:p>
            <a:pPr marL="0" indent="0" algn="just">
              <a:buNone/>
            </a:pPr>
            <a:endParaRPr lang="ru-RU" sz="4000" dirty="0"/>
          </a:p>
          <a:p>
            <a:pPr marL="0" indent="0" algn="just">
              <a:buNone/>
            </a:pPr>
            <a:r>
              <a:rPr lang="ru-RU" sz="4000" dirty="0" smtClean="0"/>
              <a:t>Эдуарда </a:t>
            </a:r>
            <a:r>
              <a:rPr lang="ru-RU" sz="4000" dirty="0"/>
              <a:t>убить не смейте</a:t>
            </a:r>
            <a:r>
              <a:rPr lang="ru-RU" sz="4000" b="1" dirty="0">
                <a:solidFill>
                  <a:schemeClr val="tx1"/>
                </a:solidFill>
              </a:rPr>
              <a:t>,</a:t>
            </a:r>
            <a:r>
              <a:rPr lang="ru-RU" sz="4000" dirty="0"/>
              <a:t> бояться </a:t>
            </a:r>
            <a:r>
              <a:rPr lang="ru-RU" sz="4000" dirty="0" smtClean="0"/>
              <a:t>полезно.</a:t>
            </a:r>
            <a:endParaRPr lang="ru-RU" sz="4000" dirty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ВАРИАНТЫ ЗАПИСОК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356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1520" y="188640"/>
            <a:ext cx="8640959" cy="6480719"/>
          </a:xfrm>
          <a:solidFill>
            <a:schemeClr val="bg1"/>
          </a:solidFill>
        </p:spPr>
        <p:txBody>
          <a:bodyPr/>
          <a:lstStyle/>
          <a:p>
            <a:pPr marL="0" indent="0" algn="just">
              <a:buNone/>
            </a:pPr>
            <a:r>
              <a:rPr lang="ru-RU" dirty="0"/>
              <a:t>1. В один из погожих </a:t>
            </a:r>
            <a:r>
              <a:rPr lang="ru-RU" dirty="0" smtClean="0"/>
              <a:t>август…</a:t>
            </a:r>
            <a:r>
              <a:rPr lang="ru-RU" dirty="0" err="1" smtClean="0"/>
              <a:t>вских</a:t>
            </a:r>
            <a:r>
              <a:rPr lang="ru-RU" dirty="0" smtClean="0"/>
              <a:t> </a:t>
            </a:r>
            <a:r>
              <a:rPr lang="ru-RU" dirty="0"/>
              <a:t>дней я </a:t>
            </a:r>
            <a:r>
              <a:rPr lang="ru-RU" dirty="0" err="1"/>
              <a:t>возвр</a:t>
            </a:r>
            <a:r>
              <a:rPr lang="ru-RU" dirty="0"/>
              <a:t>…</a:t>
            </a:r>
            <a:r>
              <a:rPr lang="ru-RU" dirty="0" err="1"/>
              <a:t>щался</a:t>
            </a:r>
            <a:r>
              <a:rPr lang="ru-RU" dirty="0"/>
              <a:t> из леса домой с к…</a:t>
            </a:r>
            <a:r>
              <a:rPr lang="ru-RU" dirty="0" err="1"/>
              <a:t>рзинкой</a:t>
            </a:r>
            <a:r>
              <a:rPr lang="ru-RU" dirty="0"/>
              <a:t> </a:t>
            </a:r>
            <a:r>
              <a:rPr lang="ru-RU" dirty="0" err="1"/>
              <a:t>наполне</a:t>
            </a:r>
            <a:r>
              <a:rPr lang="ru-RU" dirty="0"/>
              <a:t>(</a:t>
            </a:r>
            <a:r>
              <a:rPr lang="ru-RU" dirty="0" err="1"/>
              <a:t>нн,н</a:t>
            </a:r>
            <a:r>
              <a:rPr lang="ru-RU" dirty="0"/>
              <a:t>)ой грибами. 2. Настроение было хорошее. 3. Ещё бы! 4. В к…</a:t>
            </a:r>
            <a:r>
              <a:rPr lang="ru-RU" dirty="0" err="1"/>
              <a:t>рзинке</a:t>
            </a:r>
            <a:r>
              <a:rPr lang="ru-RU" dirty="0"/>
              <a:t> среди п…д…</a:t>
            </a:r>
            <a:r>
              <a:rPr lang="ru-RU" dirty="0" err="1"/>
              <a:t>син</a:t>
            </a:r>
            <a:r>
              <a:rPr lang="ru-RU" dirty="0"/>
              <a:t>…</a:t>
            </a:r>
            <a:r>
              <a:rPr lang="ru-RU" dirty="0" err="1"/>
              <a:t>виков</a:t>
            </a:r>
            <a:r>
              <a:rPr lang="ru-RU" dirty="0"/>
              <a:t> лисичек п…</a:t>
            </a:r>
            <a:r>
              <a:rPr lang="ru-RU" dirty="0" err="1"/>
              <a:t>дберёз</a:t>
            </a:r>
            <a:r>
              <a:rPr lang="ru-RU" dirty="0"/>
              <a:t>…</a:t>
            </a:r>
            <a:r>
              <a:rPr lang="ru-RU" dirty="0" err="1"/>
              <a:t>виков</a:t>
            </a:r>
            <a:r>
              <a:rPr lang="ru-RU" dirty="0"/>
              <a:t> лежало несколько груздей и б…ровиков которые в народе и…</a:t>
            </a:r>
            <a:r>
              <a:rPr lang="ru-RU" dirty="0" err="1"/>
              <a:t>давн</a:t>
            </a:r>
            <a:r>
              <a:rPr lang="ru-RU" dirty="0"/>
              <a:t>… называют </a:t>
            </a:r>
            <a:r>
              <a:rPr lang="ru-RU" dirty="0" err="1"/>
              <a:t>кор</a:t>
            </a:r>
            <a:r>
              <a:rPr lang="ru-RU" dirty="0"/>
              <a:t>…</a:t>
            </a:r>
            <a:r>
              <a:rPr lang="ru-RU" dirty="0" err="1"/>
              <a:t>лями</a:t>
            </a:r>
            <a:r>
              <a:rPr lang="ru-RU" dirty="0"/>
              <a:t> грибов. 5. Ш…л я у…кой </a:t>
            </a:r>
            <a:r>
              <a:rPr lang="ru-RU" dirty="0" err="1"/>
              <a:t>тр</a:t>
            </a:r>
            <a:r>
              <a:rPr lang="ru-RU" dirty="0"/>
              <a:t>…пинкой п…</a:t>
            </a:r>
            <a:r>
              <a:rPr lang="ru-RU" dirty="0" err="1"/>
              <a:t>тляющей</a:t>
            </a:r>
            <a:r>
              <a:rPr lang="ru-RU" dirty="0"/>
              <a:t> в ельнике. 6. Моё внимание привлекли лисички дружной семьёй сидящие у б…</a:t>
            </a:r>
            <a:r>
              <a:rPr lang="ru-RU" dirty="0" err="1"/>
              <a:t>льшого</a:t>
            </a:r>
            <a:r>
              <a:rPr lang="ru-RU" dirty="0"/>
              <a:t> с…</a:t>
            </a:r>
            <a:r>
              <a:rPr lang="ru-RU" dirty="0" err="1"/>
              <a:t>снового</a:t>
            </a:r>
            <a:r>
              <a:rPr lang="ru-RU" dirty="0"/>
              <a:t> пня. 7. Я достал </a:t>
            </a:r>
            <a:r>
              <a:rPr lang="ru-RU" dirty="0" err="1"/>
              <a:t>мешоч</a:t>
            </a:r>
            <a:r>
              <a:rPr lang="ru-RU" dirty="0"/>
              <a:t>…к и н…правился к ним а к…</a:t>
            </a:r>
            <a:r>
              <a:rPr lang="ru-RU" dirty="0" err="1"/>
              <a:t>рзинку</a:t>
            </a:r>
            <a:r>
              <a:rPr lang="ru-RU" dirty="0"/>
              <a:t> оставил на </a:t>
            </a:r>
            <a:r>
              <a:rPr lang="ru-RU" dirty="0" err="1"/>
              <a:t>тр</a:t>
            </a:r>
            <a:r>
              <a:rPr lang="ru-RU" dirty="0"/>
              <a:t>…пинке. 8. Каково было моё уд…</a:t>
            </a:r>
            <a:r>
              <a:rPr lang="ru-RU" dirty="0" err="1"/>
              <a:t>вление</a:t>
            </a:r>
            <a:r>
              <a:rPr lang="ru-RU" dirty="0"/>
              <a:t> и </a:t>
            </a:r>
            <a:r>
              <a:rPr lang="ru-RU" dirty="0" err="1"/>
              <a:t>огорченич</a:t>
            </a:r>
            <a:r>
              <a:rPr lang="ru-RU" dirty="0"/>
              <a:t> когда во…</a:t>
            </a:r>
            <a:r>
              <a:rPr lang="ru-RU" dirty="0" err="1"/>
              <a:t>вратившись</a:t>
            </a:r>
            <a:r>
              <a:rPr lang="ru-RU" dirty="0"/>
              <a:t>  к месту где стояла к…</a:t>
            </a:r>
            <a:r>
              <a:rPr lang="ru-RU" dirty="0" err="1"/>
              <a:t>рзинка</a:t>
            </a:r>
            <a:r>
              <a:rPr lang="ru-RU" dirty="0"/>
              <a:t> я (не) обнаружил в ней двух белых грибов которые лежали сверху. 9. Кто же так п…</a:t>
            </a:r>
            <a:r>
              <a:rPr lang="ru-RU" dirty="0" err="1"/>
              <a:t>дшутил</a:t>
            </a:r>
            <a:r>
              <a:rPr lang="ru-RU" dirty="0"/>
              <a:t> размышлял я может быть кто(то) из  знакомых грибников которых я видел в лесу?</a:t>
            </a:r>
          </a:p>
          <a:p>
            <a:pPr marL="0" indent="0">
              <a:buNone/>
            </a:pPr>
            <a:r>
              <a:rPr lang="ru-RU" dirty="0"/>
              <a:t>        Вскоре секрет был открыт…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319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2204864"/>
            <a:ext cx="8321569" cy="387781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b="1" dirty="0"/>
              <a:t>Итак, не бойтесь пробовать. Не ошибается тот, кто ничего не делает. Удачи при выполнении теста</a:t>
            </a:r>
            <a:r>
              <a:rPr lang="ru-RU" sz="3600" b="1" dirty="0" smtClean="0"/>
              <a:t>.</a:t>
            </a:r>
          </a:p>
          <a:p>
            <a:pPr marL="0" indent="0" algn="just">
              <a:buNone/>
            </a:pPr>
            <a:endParaRPr lang="ru-RU" sz="3600" dirty="0"/>
          </a:p>
          <a:p>
            <a:pPr marL="0" indent="0" algn="just">
              <a:buNone/>
            </a:pPr>
            <a:r>
              <a:rPr lang="ru-RU" sz="3600" b="1" dirty="0"/>
              <a:t>Выполнение теста, проверка по ключу.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0098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вердый переплет">
  <a:themeElements>
    <a:clrScheme name="Твердый переплет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Твердый переплет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Твердый переплет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36</TotalTime>
  <Words>410</Words>
  <Application>Microsoft Office PowerPoint</Application>
  <PresentationFormat>Экран (4:3)</PresentationFormat>
  <Paragraphs>37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Твердый переплет</vt:lpstr>
      <vt:lpstr>Презентация PowerPoint</vt:lpstr>
      <vt:lpstr>К. Паустовский «Золотая роза» </vt:lpstr>
      <vt:lpstr>ЭПИГРАФ</vt:lpstr>
      <vt:lpstr>ТЕМА</vt:lpstr>
      <vt:lpstr>ЦЕЛИ</vt:lpstr>
      <vt:lpstr>Попробуйте расставить знаки препинания в записке. Как вы думаете, как их расставили тюремщики?</vt:lpstr>
      <vt:lpstr>ВАРИАНТЫ ЗАПИСОК</vt:lpstr>
      <vt:lpstr>Презентация PowerPoint</vt:lpstr>
      <vt:lpstr>Презентация PowerPoint</vt:lpstr>
      <vt:lpstr>ОБОБЩЕНИЕ</vt:lpstr>
      <vt:lpstr>РЕФЛЕКСИЯ</vt:lpstr>
      <vt:lpstr>ДОМАШНЕЕ ЗАДАНИЕ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Теслёнок</dc:creator>
  <cp:lastModifiedBy>User</cp:lastModifiedBy>
  <cp:revision>14</cp:revision>
  <dcterms:created xsi:type="dcterms:W3CDTF">2018-04-07T17:43:01Z</dcterms:created>
  <dcterms:modified xsi:type="dcterms:W3CDTF">2018-04-09T10:53:18Z</dcterms:modified>
</cp:coreProperties>
</file>