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1B4-2F4C-4B50-8BFA-3EF90C2C6B6F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34AF-7FE2-424A-A3C3-B5637148B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1B4-2F4C-4B50-8BFA-3EF90C2C6B6F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34AF-7FE2-424A-A3C3-B5637148B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1B4-2F4C-4B50-8BFA-3EF90C2C6B6F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34AF-7FE2-424A-A3C3-B5637148B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1B4-2F4C-4B50-8BFA-3EF90C2C6B6F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34AF-7FE2-424A-A3C3-B5637148B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1B4-2F4C-4B50-8BFA-3EF90C2C6B6F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34AF-7FE2-424A-A3C3-B5637148B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1B4-2F4C-4B50-8BFA-3EF90C2C6B6F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34AF-7FE2-424A-A3C3-B5637148B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1B4-2F4C-4B50-8BFA-3EF90C2C6B6F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34AF-7FE2-424A-A3C3-B5637148B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1B4-2F4C-4B50-8BFA-3EF90C2C6B6F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34AF-7FE2-424A-A3C3-B5637148B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1B4-2F4C-4B50-8BFA-3EF90C2C6B6F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34AF-7FE2-424A-A3C3-B5637148B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1B4-2F4C-4B50-8BFA-3EF90C2C6B6F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34AF-7FE2-424A-A3C3-B5637148B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1B4-2F4C-4B50-8BFA-3EF90C2C6B6F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34AF-7FE2-424A-A3C3-B5637148B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3D1B4-2F4C-4B50-8BFA-3EF90C2C6B6F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B34AF-7FE2-424A-A3C3-B5637148B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4333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44814" y="2348880"/>
            <a:ext cx="78543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e-BY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РОДНАЯ МОВА, </a:t>
            </a:r>
          </a:p>
          <a:p>
            <a:pPr algn="ctr"/>
            <a:r>
              <a:rPr lang="be-BY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ЦУДОЎНАЯ МОВА!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9634" y="116632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239" y="116632"/>
            <a:ext cx="8413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000" b="1" dirty="0" smtClean="0">
                <a:solidFill>
                  <a:srgbClr val="2720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 Міжнароднага дня роднай мовы</a:t>
            </a:r>
            <a:endParaRPr lang="ru-RU" sz="4000" b="1" dirty="0">
              <a:solidFill>
                <a:srgbClr val="2720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140114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39" y="0"/>
            <a:ext cx="9142561" cy="6858000"/>
          </a:xfrm>
          <a:prstGeom prst="rect">
            <a:avLst/>
          </a:prstGeom>
          <a:noFill/>
        </p:spPr>
      </p:pic>
      <p:pic>
        <p:nvPicPr>
          <p:cNvPr id="22530" name="Picture 2" descr="http://www.oo-spb.by/assets/cache/images/2021/550x-30.03.2021-tv-(2).dbd.jpg"/>
          <p:cNvPicPr>
            <a:picLocks noChangeAspect="1" noChangeArrowheads="1"/>
          </p:cNvPicPr>
          <p:nvPr/>
        </p:nvPicPr>
        <p:blipFill>
          <a:blip r:embed="rId3" cstate="print"/>
          <a:srcRect l="10299" r="20975"/>
          <a:stretch>
            <a:fillRect/>
          </a:stretch>
        </p:blipFill>
        <p:spPr bwMode="auto">
          <a:xfrm>
            <a:off x="117554" y="232792"/>
            <a:ext cx="3851920" cy="4395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211960" y="2134106"/>
            <a:ext cx="44644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Любы сэрцу, мой край,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Хай не злічыць зязюля,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Тваіх сонечных дзён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Праз гады і вякі,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Ты нязмоўчна гучы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Светлай песняй матулі,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Дзе люляюць твой спеў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Хвалі Ольсы ракі.</a:t>
            </a:r>
            <a:endParaRPr kumimoji="0" lang="be-BY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740110" y="1622890"/>
            <a:ext cx="5403890" cy="3672408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499992" y="373886"/>
            <a:ext cx="4644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ВАЛЯНЦІНА ГАБРУСЕВА</a:t>
            </a:r>
            <a:endParaRPr kumimoji="0" lang="be-BY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140114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39" y="0"/>
            <a:ext cx="9142561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63888" y="199092"/>
            <a:ext cx="51125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АЛЕСЬ ПІСЬМЯНКОЎ </a:t>
            </a:r>
            <a:endParaRPr kumimoji="0" lang="be-BY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https://libmogilev.by/virtual-exhibitions/images/personal-pismenkov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02" y="295137"/>
            <a:ext cx="3258362" cy="4344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761148" y="1929385"/>
            <a:ext cx="46085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Калі марнею ад нягод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I сэрцу цесна,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Я ўспамінаю радавод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I продкаў песні.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Яны ідуць за годам год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 мячом і з плугам.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О, мой нязводны род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Ён моцны духам.</a:t>
            </a:r>
            <a:endParaRPr kumimoji="0" lang="be-BY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077072" y="1471432"/>
            <a:ext cx="5976664" cy="3504941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140114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39" y="0"/>
            <a:ext cx="9142561" cy="6858000"/>
          </a:xfrm>
          <a:prstGeom prst="rect">
            <a:avLst/>
          </a:prstGeom>
          <a:noFill/>
        </p:spPr>
      </p:pic>
      <p:pic>
        <p:nvPicPr>
          <p:cNvPr id="3" name="Рисунок 2" descr="http://www.oo-spb.by/assets/images/2020/08.05.2020-nov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49" y="256292"/>
            <a:ext cx="2986384" cy="4108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169309" y="2312150"/>
            <a:ext cx="557915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spc="-10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Ёсць зямля, дзе Анёлы з блакіту прадуць</a:t>
            </a:r>
            <a:endParaRPr lang="ru-RU" sz="2400" b="1" spc="-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spc="-10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Пражу дзіўнай красы для нябесных абрусаў.</a:t>
            </a:r>
            <a:endParaRPr lang="ru-RU" sz="2400" b="1" spc="-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spc="-10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 зямлі той прыгожай шчасліва жывуць,</a:t>
            </a:r>
            <a:endParaRPr lang="ru-RU" sz="2400" b="1" spc="-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Праслаўляючы працай яе, Беларусы!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56292"/>
            <a:ext cx="4175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e-BY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АЛЕСЬ КАЗЕКА</a:t>
            </a:r>
            <a:endParaRPr lang="be-BY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2782411" y="1624444"/>
            <a:ext cx="6361589" cy="2996952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140114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39" y="0"/>
            <a:ext cx="9142561" cy="6858000"/>
          </a:xfrm>
          <a:prstGeom prst="rect">
            <a:avLst/>
          </a:prstGeom>
          <a:noFill/>
        </p:spPr>
      </p:pic>
      <p:pic>
        <p:nvPicPr>
          <p:cNvPr id="26626" name="Picture 2" descr="https://sun9-62.userapi.com/c5199/u44740922/-7/x_ec79a74f.jpg"/>
          <p:cNvPicPr>
            <a:picLocks noChangeAspect="1" noChangeArrowheads="1"/>
          </p:cNvPicPr>
          <p:nvPr/>
        </p:nvPicPr>
        <p:blipFill>
          <a:blip r:embed="rId3" cstate="print"/>
          <a:srcRect b="19432"/>
          <a:stretch>
            <a:fillRect/>
          </a:stretch>
        </p:blipFill>
        <p:spPr bwMode="auto">
          <a:xfrm>
            <a:off x="138788" y="306098"/>
            <a:ext cx="3353092" cy="4059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675328" y="2185001"/>
            <a:ext cx="519124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Я да цябе прапісаны, мой край,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Сузор’ямі  і месяцам над  хатай,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Жытамі, што калышуць небакрай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І абяцаюць ураджай багаты.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Я да цябе прапісаны, мой край,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Матулі наймілейшымі вачыма,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Якіх, хоць цэлы свет ты абшукай,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Мілей знайсці – ніколі немагчыма</a:t>
            </a:r>
            <a:r>
              <a:rPr kumimoji="0" lang="be-BY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d Script" pitchFamily="2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283968" y="295441"/>
            <a:ext cx="4536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МІКОЛА ШАБОВІЧ</a:t>
            </a:r>
            <a:endParaRPr kumimoji="0" lang="be-BY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203848" y="1783177"/>
            <a:ext cx="5885892" cy="34194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140114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39" y="0"/>
            <a:ext cx="9142561" cy="6858000"/>
          </a:xfrm>
          <a:prstGeom prst="rect">
            <a:avLst/>
          </a:prstGeom>
          <a:noFill/>
        </p:spPr>
      </p:pic>
      <p:pic>
        <p:nvPicPr>
          <p:cNvPr id="25602" name="Picture 2" descr="https://www.zelwa.by/wp-content/uploads/2018/03/%D0%BC%D0%B0%D0%B7%D0%B3%D0%BE.jpg"/>
          <p:cNvPicPr>
            <a:picLocks noChangeAspect="1" noChangeArrowheads="1"/>
          </p:cNvPicPr>
          <p:nvPr/>
        </p:nvPicPr>
        <p:blipFill>
          <a:blip r:embed="rId3" cstate="print"/>
          <a:srcRect l="24811" t="3896" r="19777" b="12987"/>
          <a:stretch>
            <a:fillRect/>
          </a:stretch>
        </p:blipFill>
        <p:spPr bwMode="auto">
          <a:xfrm>
            <a:off x="179512" y="82666"/>
            <a:ext cx="3528392" cy="4704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260648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УЛАДЗІМІР МАЗГО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69031" y="2434928"/>
            <a:ext cx="5023449" cy="252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Кожным </a:t>
            </a:r>
            <a:r>
              <a:rPr kumimoji="0" lang="ru-RU" sz="2400" b="1" i="0" u="none" strike="noStrike" cap="none" spc="-4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гукам</a:t>
            </a:r>
            <a:r>
              <a:rPr kumimoji="0" lang="ru-RU" sz="2400" b="1" i="0" u="none" strike="noStrike" cap="none" spc="-4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cap="none" spc="-4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чароўным</a:t>
            </a:r>
            <a:r>
              <a:rPr kumimoji="0" lang="ru-RU" sz="2400" b="1" i="0" u="none" strike="noStrike" cap="none" spc="-4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словам</a:t>
            </a:r>
          </a:p>
          <a:p>
            <a:pPr marR="0" lvl="0"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Зноў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акрылены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я.</a:t>
            </a:r>
          </a:p>
          <a:p>
            <a:pPr marR="0" lvl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Беларуская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–</a:t>
            </a:r>
          </a:p>
          <a:p>
            <a:pPr marR="0" lvl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Наша з небам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marR="0" lvl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Жаўруковая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песня мая.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419872" y="1844824"/>
            <a:ext cx="5724127" cy="3888432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140114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-144016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unesco-10-nlb-dates-Skaryna.jpg"/>
          <p:cNvPicPr>
            <a:picLocks noChangeAspect="1"/>
          </p:cNvPicPr>
          <p:nvPr/>
        </p:nvPicPr>
        <p:blipFill>
          <a:blip r:embed="rId3" cstate="print"/>
          <a:srcRect l="25177" r="13763"/>
          <a:stretch>
            <a:fillRect/>
          </a:stretch>
        </p:blipFill>
        <p:spPr>
          <a:xfrm>
            <a:off x="49930" y="47351"/>
            <a:ext cx="3640505" cy="4732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>
            <a:off x="3478989" y="1813157"/>
            <a:ext cx="5730818" cy="2943654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5011" y="2401543"/>
            <a:ext cx="5038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Любіце і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шануйце, </a:t>
            </a:r>
            <a:r>
              <a:rPr lang="ru-RU" sz="2400" b="1" spc="-2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b="1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святыню,</a:t>
            </a:r>
            <a:r>
              <a:rPr lang="ru-RU" sz="2400" b="1" spc="-2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роднае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з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якім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літасцівы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пусціў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37825" y="433320"/>
            <a:ext cx="514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 СКАРЫНА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140114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046" y="0"/>
            <a:ext cx="9142561" cy="6858000"/>
          </a:xfrm>
          <a:prstGeom prst="rect">
            <a:avLst/>
          </a:prstGeom>
          <a:noFill/>
        </p:spPr>
      </p:pic>
      <p:pic>
        <p:nvPicPr>
          <p:cNvPr id="3074" name="Picture 2" descr="https://tsiotkamuseum.files.wordpress.com/2019/11/1.jpg?w=7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681"/>
            <a:ext cx="3468987" cy="49268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Вертикальный свиток 3"/>
          <p:cNvSpPr/>
          <p:nvPr/>
        </p:nvSpPr>
        <p:spPr>
          <a:xfrm>
            <a:off x="3144447" y="1752916"/>
            <a:ext cx="6012160" cy="268045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36533" y="446532"/>
            <a:ext cx="4752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АЛАІЗА ПАШКЕВІЧ</a:t>
            </a:r>
            <a:endParaRPr kumimoji="0" lang="be-BY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36536" y="2114786"/>
            <a:ext cx="5062679" cy="231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800"/>
              </a:lnSpc>
            </a:pPr>
            <a:r>
              <a:rPr lang="ru-RU" sz="2400" b="1" spc="-5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Ой, </a:t>
            </a:r>
            <a:r>
              <a:rPr lang="ru-RU" sz="2400" b="1" spc="-50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мілыя</a:t>
            </a:r>
            <a:r>
              <a:rPr lang="ru-RU" sz="2400" b="1" spc="-5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spc="-50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мілыя</a:t>
            </a:r>
            <a:r>
              <a:rPr lang="ru-RU" sz="2400" b="1" spc="-5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снегам </a:t>
            </a:r>
            <a:r>
              <a:rPr lang="ru-RU" sz="2400" b="1" spc="-50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пакрыты</a:t>
            </a:r>
            <a:r>
              <a:rPr lang="ru-RU" sz="2400" b="1" spc="-5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ts val="3800"/>
              </a:lnSpc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Загоны, </a:t>
            </a:r>
            <a:r>
              <a:rPr lang="ru-RU" sz="2400" b="1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лясочкі</a:t>
            </a: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дарожкі</a:t>
            </a: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мае</a:t>
            </a:r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3800"/>
              </a:lnSpc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Эх, як вы у </a:t>
            </a:r>
            <a:r>
              <a:rPr lang="ru-RU" sz="2400" b="1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сэрцы</a:t>
            </a: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маім</a:t>
            </a: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забыты, </a:t>
            </a:r>
          </a:p>
          <a:p>
            <a:pPr lvl="0">
              <a:lnSpc>
                <a:spcPts val="3800"/>
              </a:lnSpc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часта </a:t>
            </a:r>
            <a:r>
              <a:rPr lang="ru-RU" sz="2400" b="1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абраз</a:t>
            </a: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ваш у думцы </a:t>
            </a:r>
            <a:r>
              <a:rPr lang="ru-RU" sz="2400" b="1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ўстае</a:t>
            </a: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/>
            <a:endParaRPr lang="ru-RU" dirty="0">
              <a:solidFill>
                <a:srgbClr val="1F497D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140114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248" y="-1"/>
            <a:ext cx="9142561" cy="6858000"/>
          </a:xfrm>
          <a:prstGeom prst="rect">
            <a:avLst/>
          </a:prstGeom>
          <a:noFill/>
        </p:spPr>
      </p:pic>
      <p:pic>
        <p:nvPicPr>
          <p:cNvPr id="3" name="Рисунок 2" descr="portret-1949-1.jpg"/>
          <p:cNvPicPr>
            <a:picLocks noChangeAspect="1"/>
          </p:cNvPicPr>
          <p:nvPr/>
        </p:nvPicPr>
        <p:blipFill>
          <a:blip r:embed="rId3" cstate="print"/>
          <a:srcRect l="5087" r="11823"/>
          <a:stretch>
            <a:fillRect/>
          </a:stretch>
        </p:blipFill>
        <p:spPr>
          <a:xfrm>
            <a:off x="1439" y="129835"/>
            <a:ext cx="3779845" cy="4458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Вертикальный свиток 3"/>
          <p:cNvSpPr/>
          <p:nvPr/>
        </p:nvSpPr>
        <p:spPr>
          <a:xfrm>
            <a:off x="3501411" y="1593206"/>
            <a:ext cx="5848945" cy="3255734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07609" y="2308794"/>
            <a:ext cx="5289200" cy="231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Магутнае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ты, роднае слова!</a:t>
            </a:r>
          </a:p>
          <a:p>
            <a:pPr>
              <a:lnSpc>
                <a:spcPts val="3800"/>
              </a:lnSpc>
            </a:pP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мной ты на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ў сне;</a:t>
            </a:r>
          </a:p>
          <a:p>
            <a:pPr>
              <a:lnSpc>
                <a:spcPts val="3800"/>
              </a:lnSpc>
            </a:pPr>
            <a:r>
              <a:rPr lang="ru-RU" sz="2400" b="1" spc="-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Душу </a:t>
            </a:r>
            <a:r>
              <a:rPr lang="ru-RU" sz="2400" b="1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</a:t>
            </a:r>
            <a:r>
              <a:rPr lang="ru-RU" sz="2400" b="1" spc="-5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затрэсла</a:t>
            </a:r>
            <a:r>
              <a:rPr lang="ru-RU" sz="2400" b="1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пагудкаю</a:t>
            </a:r>
            <a:r>
              <a:rPr lang="ru-RU" sz="2400" b="1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новай</a:t>
            </a:r>
            <a:r>
              <a:rPr lang="ru-RU" sz="2400" b="1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ts val="38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песень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наўчыла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мяне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260648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ЯНКА КУПАЛА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140114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965" y="0"/>
            <a:ext cx="9142561" cy="6858000"/>
          </a:xfrm>
          <a:prstGeom prst="rect">
            <a:avLst/>
          </a:prstGeom>
          <a:noFill/>
        </p:spPr>
      </p:pic>
      <p:pic>
        <p:nvPicPr>
          <p:cNvPr id="16386" name="Picture 2" descr="https://hotlib.by/old/streets/images/writers/kolasa/kol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10" y="260648"/>
            <a:ext cx="3590202" cy="4786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76056" y="260648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ЯКУБ КОЛАС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74558" y="1738778"/>
            <a:ext cx="4536504" cy="31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О, край родны, край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прыгожы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!</a:t>
            </a:r>
          </a:p>
          <a:p>
            <a:pPr marR="0" lvl="0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Мілы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кут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маіх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дзядоў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!</a:t>
            </a:r>
          </a:p>
          <a:p>
            <a:pPr marR="0" lvl="0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Што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мілей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у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свеце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божым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Гэтых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светлых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берагоў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</a:t>
            </a:r>
          </a:p>
          <a:p>
            <a:pPr marR="0" lvl="0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Дзе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бруяцца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срэбрам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рэчкі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</a:t>
            </a:r>
          </a:p>
          <a:p>
            <a:pPr marR="0" lvl="0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Дзе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бары-лясы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гудуць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</a:t>
            </a:r>
          </a:p>
          <a:p>
            <a:pPr marR="0" lvl="0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Дзе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мядамі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пахнуць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грэчкі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</a:t>
            </a:r>
          </a:p>
          <a:p>
            <a:pPr marR="0" lvl="0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Нівы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гутаркі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вядуць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402926" y="1219428"/>
            <a:ext cx="5912399" cy="3828156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140114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256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3968" y="117567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ПЯТРУСЬ БРОЎКА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gdb.rferl.org/CA8A7D80-894F-4477-9F9F-B1751F40440D_w1024_q10_s.jpg"/>
          <p:cNvPicPr>
            <a:picLocks noChangeAspect="1" noChangeArrowheads="1"/>
          </p:cNvPicPr>
          <p:nvPr/>
        </p:nvPicPr>
        <p:blipFill>
          <a:blip r:embed="rId3" cstate="print"/>
          <a:srcRect l="18604" t="1176" r="13746" b="32984"/>
          <a:stretch>
            <a:fillRect/>
          </a:stretch>
        </p:blipFill>
        <p:spPr bwMode="auto">
          <a:xfrm>
            <a:off x="179512" y="332656"/>
            <a:ext cx="3168352" cy="4435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491880" y="2124182"/>
            <a:ext cx="532859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любімай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мове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роднай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наскай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Ах,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якія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словы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: "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Калі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ласка!.."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Як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звіняць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яны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сардэчнаю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струною,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Праз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усё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жыццё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ідуць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са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мною.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Трапіць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госць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у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будзень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а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ці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ў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свята: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Калі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ласка,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калі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ласка,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ў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хату!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059832" y="1628800"/>
            <a:ext cx="6084168" cy="3024336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140114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39" y="0"/>
            <a:ext cx="914256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60032" y="260648"/>
            <a:ext cx="3311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МАКСІМ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ТАНК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narbel.bsu.by/wp-content/uploads/2018/12/%D0%9C%D0%B0%D0%BA%D1%81%D0%B8%D0%BC-%D0%A2%D0%B0%D0%BD%D0%BA.jpg"/>
          <p:cNvPicPr>
            <a:picLocks noChangeAspect="1" noChangeArrowheads="1"/>
          </p:cNvPicPr>
          <p:nvPr/>
        </p:nvPicPr>
        <p:blipFill>
          <a:blip r:embed="rId3" cstate="print"/>
          <a:srcRect l="4864" t="10843" r="7590" b="9639"/>
          <a:stretch>
            <a:fillRect/>
          </a:stretch>
        </p:blipFill>
        <p:spPr bwMode="auto">
          <a:xfrm>
            <a:off x="28016" y="215754"/>
            <a:ext cx="3598453" cy="4398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688605" y="2132856"/>
            <a:ext cx="505232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 легендаў i казак былых пакаленняў,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 калосся цяжкога жытоў i пшанiц,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200" b="1" i="0" u="none" strike="noStrike" cap="none" spc="-10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 сузор'яў i сонечных цёплых праменняў,</a:t>
            </a:r>
            <a:endParaRPr kumimoji="0" lang="ru-RU" sz="2200" b="1" i="0" u="none" strike="noStrike" cap="none" spc="-100" normalizeH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 грымучага ззяння бурлiвых крынiц.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 птушынага шчэбету, шуму дубровы,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I з гора, i з радасцi, i з усяго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Таго, што лягло назаўсёды ў аснову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Святынi народа, бяссмерця яго, –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Ты выткана, дзiўная родная мова.</a:t>
            </a:r>
            <a:endParaRPr kumimoji="0" lang="be-BY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275856" y="1749512"/>
            <a:ext cx="5868144" cy="3695712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1140114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2561" cy="6858000"/>
          </a:xfrm>
          <a:prstGeom prst="rect">
            <a:avLst/>
          </a:prstGeom>
          <a:noFill/>
        </p:spPr>
      </p:pic>
      <p:pic>
        <p:nvPicPr>
          <p:cNvPr id="20482" name="Picture 2" descr="https://karotkizmest.by/images/kuliashou.jpg"/>
          <p:cNvPicPr>
            <a:picLocks noChangeAspect="1" noChangeArrowheads="1"/>
          </p:cNvPicPr>
          <p:nvPr/>
        </p:nvPicPr>
        <p:blipFill>
          <a:blip r:embed="rId3" cstate="print"/>
          <a:srcRect r="309" b="24376"/>
          <a:stretch>
            <a:fillRect/>
          </a:stretch>
        </p:blipFill>
        <p:spPr bwMode="auto">
          <a:xfrm>
            <a:off x="179512" y="300517"/>
            <a:ext cx="3615576" cy="4415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45631" y="320764"/>
            <a:ext cx="4462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АРКАДЗЬ КУЛЯШОЎ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028120" y="2223813"/>
            <a:ext cx="489798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Я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хаце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абавязаны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прапіскаю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... –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Калыскаю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падвешанай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пад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столь.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Я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маці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абавязан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кожнай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рыскаю,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spc="-10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Драўлянай</a:t>
            </a:r>
            <a:r>
              <a:rPr kumimoji="0" lang="ru-RU" sz="2200" b="1" i="0" u="none" strike="noStrike" cap="none" spc="-10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cap="none" spc="-10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лыжкаю</a:t>
            </a:r>
            <a:r>
              <a:rPr kumimoji="0" lang="ru-RU" sz="2200" b="1" i="0" u="none" strike="noStrike" cap="none" spc="-10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2200" b="1" i="0" u="none" strike="noStrike" cap="none" spc="-10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глінянай</a:t>
            </a:r>
            <a:r>
              <a:rPr kumimoji="0" lang="ru-RU" sz="2200" b="1" i="0" u="none" strike="noStrike" cap="none" spc="-10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cap="none" spc="-10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міскаю</a:t>
            </a:r>
            <a:r>
              <a:rPr kumimoji="0" lang="ru-RU" sz="2200" b="1" i="0" u="none" strike="noStrike" cap="none" spc="-10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–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Усім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чым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працы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абавязан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стол.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0757" y="1604197"/>
            <a:ext cx="5796136" cy="3024335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140114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256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3968" y="283676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ЯЎГЕНІЯ ЯНІШЧЫЦ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vlib.by/images/stories/proekty/zhanochaya-paeziya/gallery/Yaniscits-E/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248" y="332656"/>
            <a:ext cx="3361757" cy="44330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738253" y="1982394"/>
            <a:ext cx="47941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Чую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тваю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жаўруковую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музыку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Ў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скошаных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травах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мурожных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!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Як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сонца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маё 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беларускае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 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Ты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свецішся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словам кожным.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347863" y="1422726"/>
            <a:ext cx="5794697" cy="3086394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487</Words>
  <Application>Microsoft Office PowerPoint</Application>
  <PresentationFormat>Экран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63</cp:revision>
  <dcterms:created xsi:type="dcterms:W3CDTF">2024-02-06T08:40:27Z</dcterms:created>
  <dcterms:modified xsi:type="dcterms:W3CDTF">2024-02-08T06:33:34Z</dcterms:modified>
</cp:coreProperties>
</file>